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19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fred Graves" userId="5d430c0eea6bc448" providerId="LiveId" clId="{F8368AAD-03DC-4034-9C05-B276860D5039}"/>
    <pc:docChg chg="modSld">
      <pc:chgData name="Wilfred Graves" userId="5d430c0eea6bc448" providerId="LiveId" clId="{F8368AAD-03DC-4034-9C05-B276860D5039}" dt="2020-08-28T17:32:33.135" v="0" actId="1076"/>
      <pc:docMkLst>
        <pc:docMk/>
      </pc:docMkLst>
      <pc:sldChg chg="modSp mod">
        <pc:chgData name="Wilfred Graves" userId="5d430c0eea6bc448" providerId="LiveId" clId="{F8368AAD-03DC-4034-9C05-B276860D5039}" dt="2020-08-28T17:32:33.135" v="0" actId="1076"/>
        <pc:sldMkLst>
          <pc:docMk/>
          <pc:sldMk cId="1586824268" sldId="257"/>
        </pc:sldMkLst>
        <pc:picChg chg="mod">
          <ac:chgData name="Wilfred Graves" userId="5d430c0eea6bc448" providerId="LiveId" clId="{F8368AAD-03DC-4034-9C05-B276860D5039}" dt="2020-08-28T17:32:33.135" v="0" actId="1076"/>
          <ac:picMkLst>
            <pc:docMk/>
            <pc:sldMk cId="1586824268" sldId="257"/>
            <ac:picMk id="3" creationId="{E029602C-F43C-40C8-8D91-9E94D1D3B2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7600-0A82-47C2-8B81-6F89AB6E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ED73B-B432-485B-91CA-CD71DA14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3251-053E-4429-9158-C71D0A30C51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8B49A-A8A9-46EF-A6AE-C8F0D746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5D338-587E-455D-879B-97D9779D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2D8-D30A-4A87-9661-6F13DD8C8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C6CA2-A69C-4182-8F85-4FA63DA1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6F6AB-D6C7-4EF2-950B-5CD850A44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D9A5A-DB08-416A-84F5-AA366F0DB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3251-053E-4429-9158-C71D0A30C51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5879D-11BB-4CA2-9E99-A4F034677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E7E2-A306-4A9A-A7EB-EEB1776F7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12D8-D30A-4A87-9661-6F13DD8C8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516ADB-6E55-4143-932B-4CEBC4B2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>
                <a:solidFill>
                  <a:schemeClr val="bg1"/>
                </a:solidFill>
              </a:rPr>
              <a:t>Practicing the presence of God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F6FB4-9AA3-45D0-8D6A-10DE643250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02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C8EAD8-A900-4438-8905-69846487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>
                <a:solidFill>
                  <a:schemeClr val="bg1"/>
                </a:solidFill>
              </a:rPr>
              <a:t>Practicing the presence of God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C8463-99CB-4963-AD70-2C80B944CC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1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D2CC85-94CE-4C02-B626-5C331E83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cap="all">
                <a:solidFill>
                  <a:schemeClr val="bg1"/>
                </a:solidFill>
                <a:ea typeface="+mj-lt"/>
                <a:cs typeface="+mj-lt"/>
              </a:rPr>
              <a:t>Practicing THE PRESENCE OF GOD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9602C-F43C-40C8-8D91-9E94D1D3B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272" y="4906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249EE4-13C9-460D-A897-D176AD27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cap="all">
                <a:solidFill>
                  <a:schemeClr val="bg1"/>
                </a:solidFill>
                <a:ea typeface="+mj-lt"/>
                <a:cs typeface="+mj-lt"/>
              </a:rPr>
              <a:t>Practicing THE PRESENCE OF GOD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9ED18-DF9B-45CB-9E23-EBFB11C4BE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3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113302-5BD3-4770-8199-F4BE5246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cap="all">
                <a:solidFill>
                  <a:schemeClr val="bg1"/>
                </a:solidFill>
                <a:ea typeface="+mj-lt"/>
                <a:cs typeface="+mj-lt"/>
              </a:rPr>
              <a:t>Practicing THE PRESENCE OF GOD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59809-358D-464B-88B0-5D4B904E24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4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123A43-6742-414D-8438-49B69D7E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cap="all">
                <a:solidFill>
                  <a:schemeClr val="bg1"/>
                </a:solidFill>
                <a:ea typeface="+mj-lt"/>
                <a:cs typeface="+mj-lt"/>
              </a:rPr>
              <a:t>Practicing THE PRESENCE OF GOD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DF12B-B31D-48FE-98AB-140F4629FA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1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7FB68-8B1C-459D-81D8-92A8449D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cap="all">
                <a:solidFill>
                  <a:schemeClr val="bg1"/>
                </a:solidFill>
                <a:ea typeface="+mj-lt"/>
                <a:cs typeface="+mj-lt"/>
              </a:rPr>
              <a:t>Practicing THE PRESENCE OF GOD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9608F-CD43-4196-9D38-EF4A2135E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1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71BB07-F9A7-4FC6-9068-6C6826E6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cap="all">
                <a:solidFill>
                  <a:schemeClr val="bg1"/>
                </a:solidFill>
                <a:ea typeface="+mj-lt"/>
                <a:cs typeface="+mj-lt"/>
              </a:rPr>
              <a:t>Practicing THE PRESENCE OF GOD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C1377-D095-4CAD-BD77-398657F06A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CD5C58-4965-40B3-8E8E-68F42960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cap="all">
                <a:solidFill>
                  <a:schemeClr val="bg1"/>
                </a:solidFill>
                <a:ea typeface="+mj-lt"/>
                <a:cs typeface="+mj-lt"/>
              </a:rPr>
              <a:t>Practicing THE PRESENCE OF GOD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E0A23-DAF7-4925-B38D-967AD8820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0D92C0-03A7-462A-9957-0E1B97A5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cap="all">
                <a:solidFill>
                  <a:schemeClr val="bg1"/>
                </a:solidFill>
                <a:ea typeface="+mj-lt"/>
                <a:cs typeface="+mj-lt"/>
              </a:rPr>
              <a:t>Practicing THE PRESENCE OF GOD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8349B-D1CE-40DC-AD27-091872F0A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8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Practicing the presence of God</vt:lpstr>
      <vt:lpstr>Practicing THE PRESENCE OF GOD</vt:lpstr>
      <vt:lpstr>Practicing THE PRESENCE OF GOD</vt:lpstr>
      <vt:lpstr>Practicing THE PRESENCE OF GOD</vt:lpstr>
      <vt:lpstr>Practicing THE PRESENCE OF GOD</vt:lpstr>
      <vt:lpstr>Practicing THE PRESENCE OF GOD</vt:lpstr>
      <vt:lpstr>Practicing THE PRESENCE OF GOD</vt:lpstr>
      <vt:lpstr>Practicing THE PRESENCE OF GOD</vt:lpstr>
      <vt:lpstr>Practicing THE PRESENCE OF GOD</vt:lpstr>
      <vt:lpstr>Practicing the presence of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Practicing the presence of God</dc:title>
  <dc:creator>Wilfred Graves</dc:creator>
  <cp:lastModifiedBy>Wilfred Graves</cp:lastModifiedBy>
  <cp:revision>1</cp:revision>
  <dcterms:created xsi:type="dcterms:W3CDTF">2020-08-28T17:24:47Z</dcterms:created>
  <dcterms:modified xsi:type="dcterms:W3CDTF">2020-08-28T17:33:47Z</dcterms:modified>
</cp:coreProperties>
</file>